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8" r:id="rId3"/>
    <p:sldId id="263" r:id="rId4"/>
    <p:sldId id="271" r:id="rId5"/>
    <p:sldId id="259" r:id="rId6"/>
    <p:sldId id="262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0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1146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ECED5-2932-469E-A645-40FF14D8222F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FAEAA-1D26-48EE-A64E-36F6C930B5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008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446D-C141-4805-B5F5-0D209C4161B4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869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C0771-9022-4277-9BA9-FD0900680969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26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D9FAE-1B60-4656-B962-0A2F5D3DB9EA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3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7C50-F2A9-4A6B-8F40-274E9F8F7C3B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6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8143-16F7-4B33-8561-7937D7A7D188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3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3CE3A-18AD-440B-849F-C07655CFDD25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0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CFE6-00A4-452B-B2DB-4F2CD72178E9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8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63F4D-B6D6-47D3-8CF0-18A25541B8C6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76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E3A95-0C8D-4DF3-A9C2-E4A586DDF974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38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C4EE5-E55B-4BCA-89EE-3414FEBEF4CC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86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DDC7-1BF0-47EB-81D7-FDE789749915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3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CF69-80E8-432A-950C-CE5B638391B6}" type="datetime1">
              <a:rPr lang="en-US" smtClean="0"/>
              <a:t>5/4/2015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FCF81-25D3-4C9E-B2A1-1276830C2A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9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8229600" cy="2593975"/>
          </a:xfrm>
        </p:spPr>
        <p:txBody>
          <a:bodyPr>
            <a:normAutofit/>
          </a:bodyPr>
          <a:lstStyle/>
          <a:p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Important Information</a:t>
            </a:r>
            <a:b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one needs to know when filling out the monthly paperwork</a:t>
            </a:r>
            <a:endParaRPr lang="en-US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0"/>
            <a:ext cx="6705600" cy="1981200"/>
          </a:xfrm>
          <a:noFill/>
        </p:spPr>
        <p:txBody>
          <a:bodyPr>
            <a:normAutofit lnSpcReduction="1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Please pay c</a:t>
            </a:r>
            <a:r>
              <a:rPr lang="en-US" sz="36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l</a:t>
            </a:r>
            <a:r>
              <a:rPr lang="en-US" sz="4000" b="1" dirty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o</a:t>
            </a:r>
            <a:r>
              <a:rPr lang="en-US" sz="36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s</a:t>
            </a:r>
            <a:r>
              <a:rPr lang="en-US" sz="40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e attention to all details</a:t>
            </a:r>
            <a:r>
              <a:rPr lang="en-US" sz="40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!!</a:t>
            </a:r>
          </a:p>
          <a:p>
            <a:r>
              <a:rPr lang="en-US" sz="4000" b="1" dirty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                    </a:t>
            </a:r>
            <a:endParaRPr lang="en-US" sz="4000" b="1" dirty="0"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72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46046"/>
            <a:ext cx="7737415" cy="5854753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8610600" y="33528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>
            <a:off x="8601075" y="47244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8601075" y="60960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 Arrow 8"/>
          <p:cNvSpPr/>
          <p:nvPr/>
        </p:nvSpPr>
        <p:spPr>
          <a:xfrm>
            <a:off x="8042215" y="768364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4582941" y="-2013342"/>
            <a:ext cx="677108" cy="470379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/>
                <a:solidFill>
                  <a:schemeClr val="accent3"/>
                </a:solidFill>
              </a:rPr>
              <a:t>Bad  </a:t>
            </a:r>
            <a:r>
              <a:rPr lang="en-US" sz="2400" b="1" dirty="0" smtClean="0">
                <a:ln/>
                <a:solidFill>
                  <a:schemeClr val="accent3"/>
                </a:solidFill>
              </a:rPr>
              <a:t>Example</a:t>
            </a:r>
            <a:endParaRPr lang="en-US" sz="2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57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8-Point Star 6"/>
          <p:cNvSpPr/>
          <p:nvPr/>
        </p:nvSpPr>
        <p:spPr>
          <a:xfrm>
            <a:off x="1295400" y="381000"/>
            <a:ext cx="6553200" cy="5715000"/>
          </a:xfrm>
          <a:prstGeom prst="star8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numCol="1"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dirty="0"/>
              <a:t>Must have the month filled in on top</a:t>
            </a:r>
          </a:p>
          <a:p>
            <a:pPr algn="ctr"/>
            <a:r>
              <a:rPr lang="en-US" dirty="0"/>
              <a:t>Must sign and date  all  pages  where you filled in goals. </a:t>
            </a:r>
          </a:p>
          <a:p>
            <a:pPr algn="ctr"/>
            <a:r>
              <a:rPr lang="en-US" dirty="0"/>
              <a:t>If you make changes or cross outs on your paperwork you MUST initial your changes</a:t>
            </a:r>
            <a:r>
              <a:rPr lang="en-US" b="1" dirty="0" smtClean="0"/>
              <a:t>!</a:t>
            </a:r>
          </a:p>
          <a:p>
            <a:pPr algn="ctr"/>
            <a:endParaRPr lang="en-US" b="1" dirty="0"/>
          </a:p>
          <a:p>
            <a:pPr algn="ctr"/>
            <a:r>
              <a:rPr lang="en-US" sz="2000" b="1" u="sng" dirty="0" smtClean="0">
                <a:ln/>
                <a:solidFill>
                  <a:schemeClr val="tx1"/>
                </a:solidFill>
              </a:rPr>
              <a:t>IMPORTANT </a:t>
            </a:r>
            <a:r>
              <a:rPr lang="en-US" sz="2000" b="1" u="sng" dirty="0" smtClean="0">
                <a:ln/>
                <a:solidFill>
                  <a:schemeClr val="tx1"/>
                </a:solidFill>
              </a:rPr>
              <a:t>IMPORTANT</a:t>
            </a:r>
            <a:r>
              <a:rPr lang="en-US" sz="2000" b="1" u="sng" dirty="0" smtClean="0">
                <a:ln/>
                <a:solidFill>
                  <a:schemeClr val="tx1"/>
                </a:solidFill>
              </a:rPr>
              <a:t> </a:t>
            </a:r>
            <a:r>
              <a:rPr lang="en-US" sz="2000" b="1" u="sng" dirty="0" smtClean="0">
                <a:ln/>
                <a:solidFill>
                  <a:schemeClr val="tx1"/>
                </a:solidFill>
              </a:rPr>
              <a:t>IMPORTANT</a:t>
            </a:r>
            <a:r>
              <a:rPr lang="en-US" sz="2000" b="1" u="sng" dirty="0" smtClean="0">
                <a:ln/>
                <a:solidFill>
                  <a:schemeClr val="tx1"/>
                </a:solidFill>
              </a:rPr>
              <a:t>!</a:t>
            </a:r>
          </a:p>
          <a:p>
            <a:pPr algn="ctr"/>
            <a:r>
              <a:rPr lang="en-US" sz="2000" b="1" dirty="0" smtClean="0">
                <a:ln/>
                <a:solidFill>
                  <a:schemeClr val="tx1"/>
                </a:solidFill>
              </a:rPr>
              <a:t>Must write how you the Com Hab worker worked with the individual on the goal!</a:t>
            </a:r>
          </a:p>
          <a:p>
            <a:pPr algn="ctr"/>
            <a:r>
              <a:rPr lang="en-US" sz="2000" b="1" dirty="0" smtClean="0">
                <a:ln/>
                <a:solidFill>
                  <a:schemeClr val="tx1"/>
                </a:solidFill>
              </a:rPr>
              <a:t>Example: "I took him to the park” is NOT sufficient , you must  write “ I took him to the park and encouraged him to run or climb ..etc.”</a:t>
            </a:r>
            <a:endParaRPr lang="en-US" sz="2000" b="1" dirty="0">
              <a:ln/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550" y="76200"/>
            <a:ext cx="746760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Good Example!</a:t>
            </a:r>
            <a:endParaRPr lang="en-US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852487"/>
            <a:ext cx="7315199" cy="5702482"/>
          </a:xfrm>
          <a:prstGeom prst="rect">
            <a:avLst/>
          </a:prstGeom>
        </p:spPr>
      </p:pic>
      <p:sp>
        <p:nvSpPr>
          <p:cNvPr id="4" name="Left Arrow 3"/>
          <p:cNvSpPr/>
          <p:nvPr/>
        </p:nvSpPr>
        <p:spPr>
          <a:xfrm>
            <a:off x="7467600" y="43434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Left Arrow 4"/>
          <p:cNvSpPr/>
          <p:nvPr/>
        </p:nvSpPr>
        <p:spPr>
          <a:xfrm>
            <a:off x="7467600" y="30480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Left Arrow 5"/>
          <p:cNvSpPr/>
          <p:nvPr/>
        </p:nvSpPr>
        <p:spPr>
          <a:xfrm>
            <a:off x="7458075" y="5715000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eft Arrow 6"/>
          <p:cNvSpPr/>
          <p:nvPr/>
        </p:nvSpPr>
        <p:spPr>
          <a:xfrm rot="1810761" flipV="1">
            <a:off x="6835683" y="6358935"/>
            <a:ext cx="457200" cy="16030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 rot="1781625">
            <a:off x="7229474" y="3569217"/>
            <a:ext cx="457200" cy="1206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4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Sequential Access Storage 4"/>
          <p:cNvSpPr/>
          <p:nvPr/>
        </p:nvSpPr>
        <p:spPr>
          <a:xfrm>
            <a:off x="533400" y="3063359"/>
            <a:ext cx="1676400" cy="1676400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If a Com Hab worker combined 2 months on 1 billing sheet- paperwork will be sent back</a:t>
            </a:r>
            <a:endParaRPr lang="en-US" sz="1200" dirty="0"/>
          </a:p>
        </p:txBody>
      </p:sp>
      <p:sp>
        <p:nvSpPr>
          <p:cNvPr id="7" name="Flowchart: Sequential Access Storage 6"/>
          <p:cNvSpPr/>
          <p:nvPr/>
        </p:nvSpPr>
        <p:spPr>
          <a:xfrm>
            <a:off x="561975" y="274082"/>
            <a:ext cx="1676400" cy="1676400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Paperwork must be given in by the 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of the month</a:t>
            </a:r>
            <a:endParaRPr lang="en-US" sz="1600" dirty="0"/>
          </a:p>
        </p:txBody>
      </p:sp>
      <p:sp>
        <p:nvSpPr>
          <p:cNvPr id="8" name="Flowchart: Sequential Access Storage 7"/>
          <p:cNvSpPr/>
          <p:nvPr/>
        </p:nvSpPr>
        <p:spPr>
          <a:xfrm>
            <a:off x="2238375" y="1463159"/>
            <a:ext cx="1676400" cy="1676400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Remember !! You can only get your check if your paperwork is done correctly</a:t>
            </a:r>
            <a:endParaRPr lang="en-US" sz="1400" dirty="0"/>
          </a:p>
        </p:txBody>
      </p:sp>
      <p:sp>
        <p:nvSpPr>
          <p:cNvPr id="9" name="Flowchart: Sequential Access Storage 8"/>
          <p:cNvSpPr/>
          <p:nvPr/>
        </p:nvSpPr>
        <p:spPr>
          <a:xfrm>
            <a:off x="5943600" y="3072884"/>
            <a:ext cx="1676400" cy="1676400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Feel free to call our office with any questions</a:t>
            </a:r>
          </a:p>
          <a:p>
            <a:pPr algn="ctr"/>
            <a:r>
              <a:rPr lang="en-US" sz="1400" b="1" dirty="0" smtClean="0"/>
              <a:t>#718-633-3334</a:t>
            </a:r>
            <a:endParaRPr lang="en-US" sz="1400" b="1" dirty="0"/>
          </a:p>
        </p:txBody>
      </p:sp>
      <p:sp>
        <p:nvSpPr>
          <p:cNvPr id="11" name="Flowchart: Sequential Access Storage 10"/>
          <p:cNvSpPr/>
          <p:nvPr/>
        </p:nvSpPr>
        <p:spPr>
          <a:xfrm>
            <a:off x="5753100" y="243959"/>
            <a:ext cx="1676400" cy="1676400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50" dirty="0" smtClean="0"/>
              <a:t>Paperwork should be filled out on daily basis- NOT all at once in the end of the month!</a:t>
            </a:r>
            <a:endParaRPr lang="en-US" sz="1250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304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4800" y="287869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133600" y="125944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71950" y="135469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486400" y="89416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2" name="Flowchart: Sequential Access Storage 11"/>
          <p:cNvSpPr/>
          <p:nvPr/>
        </p:nvSpPr>
        <p:spPr>
          <a:xfrm>
            <a:off x="4352925" y="1474827"/>
            <a:ext cx="1676400" cy="1773198"/>
          </a:xfrm>
          <a:prstGeom prst="flowChartMagneticTap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Do not use white out</a:t>
            </a:r>
          </a:p>
          <a:p>
            <a:pPr algn="ctr"/>
            <a:r>
              <a:rPr lang="en-US" sz="1400" b="1" dirty="0" smtClean="0"/>
              <a:t>If you have any </a:t>
            </a:r>
            <a:r>
              <a:rPr lang="en-US" sz="1400" b="1" dirty="0" smtClean="0"/>
              <a:t>cross </a:t>
            </a:r>
            <a:r>
              <a:rPr lang="en-US" sz="1400" b="1" dirty="0" smtClean="0"/>
              <a:t>outs – you must </a:t>
            </a:r>
            <a:r>
              <a:rPr lang="en-US" sz="1400" b="1" dirty="0" smtClean="0"/>
              <a:t>place your initials near it!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715000" y="310515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67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76200"/>
            <a:ext cx="8763000" cy="4369180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1" y="4526395"/>
            <a:ext cx="9144000" cy="208779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84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rweinberger\Local Settings\Temporary Internet Files\Content.IE5\9SX66SD1\MP90040745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"/>
            <a:ext cx="6858000" cy="45702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Flowchart: Alternate Process 1"/>
          <p:cNvSpPr/>
          <p:nvPr/>
        </p:nvSpPr>
        <p:spPr>
          <a:xfrm>
            <a:off x="1981200" y="5105400"/>
            <a:ext cx="5257800" cy="114300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Metropolitan Development Center Extends our warmest thanks for caring for our individuals!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8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4800" b="1" u="sng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Timesheet</a:t>
            </a:r>
            <a:br>
              <a:rPr lang="en-US" sz="4800" b="1" u="sng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endParaRPr lang="en-US" sz="4800" b="1" u="sng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0173" y="2261294"/>
            <a:ext cx="6753225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The time you worked is the exact time you </a:t>
            </a:r>
            <a:r>
              <a:rPr lang="en-US" sz="2800" b="1" dirty="0" smtClean="0">
                <a:solidFill>
                  <a:srgbClr val="7030A0"/>
                </a:solidFill>
              </a:rPr>
              <a:t>into </a:t>
            </a:r>
            <a:r>
              <a:rPr lang="en-US" sz="2800" b="1" dirty="0" smtClean="0">
                <a:solidFill>
                  <a:srgbClr val="7030A0"/>
                </a:solidFill>
              </a:rPr>
              <a:t>your paperwork!</a:t>
            </a:r>
          </a:p>
          <a:p>
            <a:pPr algn="ctr"/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00175" y="4076692"/>
            <a:ext cx="678180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</a:rPr>
              <a:t>Any correction you make in your paperwork </a:t>
            </a:r>
            <a:r>
              <a:rPr lang="en-US" sz="2800" b="1" u="sng" dirty="0" smtClean="0">
                <a:solidFill>
                  <a:srgbClr val="7030A0"/>
                </a:solidFill>
              </a:rPr>
              <a:t>MUST</a:t>
            </a:r>
            <a:r>
              <a:rPr lang="en-US" sz="2800" b="1" dirty="0" smtClean="0">
                <a:solidFill>
                  <a:srgbClr val="7030A0"/>
                </a:solidFill>
              </a:rPr>
              <a:t> have your initials near it!!</a:t>
            </a:r>
            <a:endParaRPr lang="en-US" sz="2800" b="1" u="sng" dirty="0" smtClean="0">
              <a:solidFill>
                <a:srgbClr val="7030A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848600" cy="8382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00B050"/>
                </a:solidFill>
              </a:rPr>
              <a:t>Employees Cannot get paid without a timesheet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295400"/>
            <a:ext cx="5715000" cy="313689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sz="2000" dirty="0" smtClean="0">
              <a:solidFill>
                <a:srgbClr val="00B05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B050"/>
                </a:solidFill>
              </a:rPr>
              <a:t>Parents Signature is not needed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B050"/>
                </a:solidFill>
              </a:rPr>
              <a:t>Make sure timesheet is signed and dated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00B050"/>
                </a:solidFill>
              </a:rPr>
              <a:t>Dates and hours on timesheet </a:t>
            </a:r>
            <a:r>
              <a:rPr lang="en-US" sz="2400" b="1" dirty="0" smtClean="0">
                <a:solidFill>
                  <a:srgbClr val="00B050"/>
                </a:solidFill>
              </a:rPr>
              <a:t>must</a:t>
            </a:r>
            <a:r>
              <a:rPr lang="en-US" sz="2400" dirty="0" smtClean="0">
                <a:solidFill>
                  <a:srgbClr val="00B050"/>
                </a:solidFill>
              </a:rPr>
              <a:t> match the dates and hours on the checklist!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6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9600"/>
            <a:ext cx="8489267" cy="56911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4" name="Down Arrow 3"/>
          <p:cNvSpPr/>
          <p:nvPr/>
        </p:nvSpPr>
        <p:spPr>
          <a:xfrm>
            <a:off x="2743200" y="1676400"/>
            <a:ext cx="152400" cy="381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6553200" y="1638300"/>
            <a:ext cx="152400" cy="381000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581400" y="2466975"/>
            <a:ext cx="457200" cy="2286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eft Arrow 7"/>
          <p:cNvSpPr/>
          <p:nvPr/>
        </p:nvSpPr>
        <p:spPr>
          <a:xfrm>
            <a:off x="7772400" y="2457450"/>
            <a:ext cx="457200" cy="2286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224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9" y="304800"/>
            <a:ext cx="5307009" cy="5386388"/>
          </a:xfrm>
          <a:prstGeom prst="rect">
            <a:avLst/>
          </a:prstGeom>
          <a:noFill/>
          <a:ln w="127000" cap="rnd">
            <a:solidFill>
              <a:srgbClr val="FFFFFF"/>
            </a:solidFill>
            <a:prstDash val="lgDash"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Right Arrow 2"/>
          <p:cNvSpPr/>
          <p:nvPr/>
        </p:nvSpPr>
        <p:spPr>
          <a:xfrm rot="18412253">
            <a:off x="2779913" y="3059543"/>
            <a:ext cx="1458207" cy="365785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Initialed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5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855465"/>
            <a:ext cx="6477000" cy="110799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Checklist</a:t>
            </a:r>
            <a:endParaRPr lang="en-US" sz="4000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7696200" cy="5539978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Each</a:t>
            </a:r>
            <a:r>
              <a:rPr lang="en-US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day must have at least 1 goal initialed but you should make </a:t>
            </a: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 </a:t>
            </a: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effort to address as many goals as possible. Working on just one goal all the time is not acceptable- if you have a problem discuss it with Surie Neumann.</a:t>
            </a:r>
          </a:p>
          <a:p>
            <a:pPr marL="342900" indent="-342900">
              <a:buFont typeface="+mj-lt"/>
              <a:buAutoNum type="arabicPeriod"/>
            </a:pPr>
            <a:endParaRPr lang="en-US" sz="2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If you are working for many hours &amp; only initialed for 1 goal- your paperwork will be sent back.</a:t>
            </a:r>
          </a:p>
          <a:p>
            <a:pPr marL="342900" indent="-342900">
              <a:buFont typeface="+mj-lt"/>
              <a:buAutoNum type="arabicPeriod"/>
            </a:pPr>
            <a:endParaRPr lang="en-US" sz="2400" b="1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Bottom of the Checklist Must have </a:t>
            </a:r>
          </a:p>
          <a:p>
            <a:r>
              <a:rPr lang="en-US" sz="2400" b="1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en-US" sz="2400" b="1" i="1" u="sng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Initials </a:t>
            </a:r>
          </a:p>
          <a:p>
            <a:r>
              <a:rPr lang="en-US" sz="2400" b="1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en-US" sz="2400" b="1" i="1" u="sng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signature </a:t>
            </a:r>
          </a:p>
          <a:p>
            <a:r>
              <a:rPr lang="en-US" sz="2400" b="1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</a:t>
            </a:r>
            <a:r>
              <a:rPr lang="en-US" sz="2400" b="1" i="1" u="sng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Parents signature.</a:t>
            </a:r>
          </a:p>
          <a:p>
            <a:pPr marL="342900" indent="-342900">
              <a:buFont typeface="+mj-lt"/>
              <a:buAutoNum type="arabicPeriod"/>
            </a:pPr>
            <a:endParaRPr lang="en-US" sz="2400" b="1" i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49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104772"/>
            <a:ext cx="7623613" cy="5881687"/>
          </a:xfrm>
          <a:prstGeom prst="rect">
            <a:avLst/>
          </a:prstGeom>
          <a:ln w="76200">
            <a:solidFill>
              <a:srgbClr val="92D050"/>
            </a:solidFill>
          </a:ln>
        </p:spPr>
      </p:pic>
      <p:sp>
        <p:nvSpPr>
          <p:cNvPr id="3" name="Left Arrow 2"/>
          <p:cNvSpPr/>
          <p:nvPr/>
        </p:nvSpPr>
        <p:spPr>
          <a:xfrm>
            <a:off x="7543800" y="0"/>
            <a:ext cx="990600" cy="304801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Up Arrow 3"/>
          <p:cNvSpPr/>
          <p:nvPr/>
        </p:nvSpPr>
        <p:spPr>
          <a:xfrm>
            <a:off x="2971800" y="685800"/>
            <a:ext cx="381000" cy="12192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Up Arrow 4"/>
          <p:cNvSpPr/>
          <p:nvPr/>
        </p:nvSpPr>
        <p:spPr>
          <a:xfrm>
            <a:off x="3429000" y="685800"/>
            <a:ext cx="381000" cy="12192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2292" y="685800"/>
            <a:ext cx="2209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Place dates in order </a:t>
            </a:r>
            <a:endParaRPr lang="en-US" sz="1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3200" y="610372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Must be within 8 Months of updated date</a:t>
            </a:r>
            <a:endParaRPr lang="en-US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3025992" y="1952622"/>
            <a:ext cx="930492" cy="390525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initial</a:t>
            </a:r>
            <a:endParaRPr lang="en-US" sz="1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7086600" y="104772"/>
            <a:ext cx="533400" cy="2000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2752725" y="2314572"/>
            <a:ext cx="438150" cy="381002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11" name="Up Arrow 10"/>
          <p:cNvSpPr/>
          <p:nvPr/>
        </p:nvSpPr>
        <p:spPr>
          <a:xfrm>
            <a:off x="4013634" y="2314572"/>
            <a:ext cx="438150" cy="381002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3352800" y="3733800"/>
            <a:ext cx="2312772" cy="30480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4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Must match the timesheet</a:t>
            </a:r>
            <a:endParaRPr lang="en-US" sz="1400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Left Arrow 14"/>
          <p:cNvSpPr/>
          <p:nvPr/>
        </p:nvSpPr>
        <p:spPr>
          <a:xfrm>
            <a:off x="3373653" y="3933825"/>
            <a:ext cx="2312772" cy="36195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1400" b="1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Must match the timesheet</a:t>
            </a:r>
            <a:endParaRPr lang="en-US" sz="1400" b="1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64005" y="4721853"/>
            <a:ext cx="3519488" cy="2616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dirty="0" smtClean="0"/>
              <a:t>Date should be the last day of services for the month</a:t>
            </a:r>
            <a:endParaRPr lang="en-US" sz="1100" dirty="0"/>
          </a:p>
        </p:txBody>
      </p:sp>
      <p:sp>
        <p:nvSpPr>
          <p:cNvPr id="19" name="Curved Right Arrow 18"/>
          <p:cNvSpPr/>
          <p:nvPr/>
        </p:nvSpPr>
        <p:spPr>
          <a:xfrm>
            <a:off x="2364005" y="4983463"/>
            <a:ext cx="466725" cy="426737"/>
          </a:xfrm>
          <a:prstGeom prst="curv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69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8153400" cy="3200400"/>
          </a:xfr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Goals checked on the checklist MUST correspond to the consumer response!</a:t>
            </a:r>
            <a:b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cap="none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b="1" u="sng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Very important:</a:t>
            </a:r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Place your initials near </a:t>
            </a:r>
            <a:r>
              <a:rPr lang="en-US" sz="3200" b="1" u="sng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all</a:t>
            </a:r>
            <a:r>
              <a:rPr lang="en-US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your corrections.</a:t>
            </a:r>
            <a:endParaRPr lang="en-US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449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00200"/>
            <a:ext cx="5650992" cy="1207509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Consumer    Response</a:t>
            </a:r>
            <a:endParaRPr lang="en-US" sz="54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5600" y="4343400"/>
            <a:ext cx="6510528" cy="176784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Pay close attention!!!!!!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FCF81-25D3-4C9E-B2A1-1276830C2AD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6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435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Important Information one needs to know when filling out the monthly paperwork</vt:lpstr>
      <vt:lpstr>Timesheet </vt:lpstr>
      <vt:lpstr>Employees Cannot get paid without a timesheet</vt:lpstr>
      <vt:lpstr>PowerPoint Presentation</vt:lpstr>
      <vt:lpstr>PowerPoint Presentation</vt:lpstr>
      <vt:lpstr>PowerPoint Presentation</vt:lpstr>
      <vt:lpstr>PowerPoint Presentation</vt:lpstr>
      <vt:lpstr>Goals checked on the checklist MUST correspond to the consumer response!   Very important: Place your initials near all your corrections.</vt:lpstr>
      <vt:lpstr>Consumer    Response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Step By Step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Information one needs to know when filling out the monthly paperwork</dc:title>
  <dc:creator>Step By Step</dc:creator>
  <cp:lastModifiedBy>Shani Klein</cp:lastModifiedBy>
  <cp:revision>33</cp:revision>
  <cp:lastPrinted>2015-05-04T15:20:30Z</cp:lastPrinted>
  <dcterms:created xsi:type="dcterms:W3CDTF">2014-01-14T18:57:16Z</dcterms:created>
  <dcterms:modified xsi:type="dcterms:W3CDTF">2015-05-04T15:30:58Z</dcterms:modified>
</cp:coreProperties>
</file>